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bil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rben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093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Gazlamalar tarixi va ularning ahamiyati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95707" y="5798106"/>
            <a:ext cx="15906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xm</a:t>
            </a: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525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Gazlamalar ishlab chiqarishning dastlabki bosqichlari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369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8696" y="3921919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36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Qo'lda to'qish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2732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Dastlabki gazlamalar qo'lda to'qilgan, bu esa juda ko'p vaqt va mehnat talab qilgan.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369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3921919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36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Oddiy dastgohlar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2732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Keyinchalik, oddiy dastgohlar paydo bo'lishi bilan ishlab chiqarish tezlashdi.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09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3333" y="6345912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0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Tabiiy bo'yoqlar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13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Gazlamalarni bo'yash uchun tabiiy bo'yoqlar ishlatilgan.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181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Tabiiy tolalar: asosiy turlari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Paxta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 keng tarqalgan tabiiy tola, yumshoq va qulay.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Jun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Qo'ylar junidan olinadi, issiq va bardoshli.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Ipak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Ipak qurtidan olinadi, hashamatli va silliq.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Zig'ir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Zig'ir o'simligidan olinadi, mustahkam va nafas oladigan.</a:t>
            </a:r>
            <a:endParaRPr lang="en-US" sz="1750" dirty="0"/>
          </a:p>
        </p:txBody>
      </p:sp>
      <p:sp>
        <p:nvSpPr>
          <p:cNvPr id="11" name="Freeform 5"/>
          <p:cNvSpPr>
            <a:spLocks noChangeArrowheads="1"/>
          </p:cNvSpPr>
          <p:nvPr/>
        </p:nvSpPr>
        <p:spPr bwMode="auto">
          <a:xfrm rot="1137914">
            <a:off x="11192373" y="5436185"/>
            <a:ext cx="3590449" cy="3259370"/>
          </a:xfrm>
          <a:custGeom>
            <a:avLst/>
            <a:gdLst>
              <a:gd name="T0" fmla="*/ 0 w 5996063"/>
              <a:gd name="T1" fmla="*/ 0 h 5461868"/>
              <a:gd name="T2" fmla="*/ 337729 w 5996063"/>
              <a:gd name="T3" fmla="*/ 0 h 5461868"/>
              <a:gd name="T4" fmla="*/ 337729 w 5996063"/>
              <a:gd name="T5" fmla="*/ 243142 h 5461868"/>
              <a:gd name="T6" fmla="*/ 0 w 5996063"/>
              <a:gd name="T7" fmla="*/ 243142 h 5461868"/>
              <a:gd name="T8" fmla="*/ 0 w 5996063"/>
              <a:gd name="T9" fmla="*/ 0 h 54618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96063"/>
              <a:gd name="T16" fmla="*/ 0 h 5461868"/>
              <a:gd name="T17" fmla="*/ 5996063 w 5996063"/>
              <a:gd name="T18" fmla="*/ 5461868 h 54618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96063" h="5461868">
                <a:moveTo>
                  <a:pt x="0" y="0"/>
                </a:moveTo>
                <a:lnTo>
                  <a:pt x="5996062" y="0"/>
                </a:lnTo>
                <a:lnTo>
                  <a:pt x="5996062" y="5461868"/>
                </a:lnTo>
                <a:lnTo>
                  <a:pt x="0" y="546186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0969"/>
            <a:ext cx="6433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Sintetik va sun'iy tolalar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899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Sintetik tolalar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37411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Neftdan kimyoviy yo'l bilan ishlab chiqariladi, mustahkam va suvga chidamli.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0899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88370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Sun'iy tolalar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374118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Tabiiy xom ashyolardan (masalan, yog'och) ishlab chiqariladi.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0899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Xususiyatlari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37411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Turli xil xususiyatlarga ega: elastiklik, chidamlilik, rang barqarorligi.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Birinchi tajribalar va mato namunalari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Tola tanlash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Turli xil tolalar bilan tajriba o'tkazish.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To'qish usullari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Turli xil to'qish usullarini sinash.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Bo'yoqlar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Turli xil bo'yoqlar bilan bo'yash.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Namuna yaratish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Tajriba natijasida mato namunasini yaratish.</a:t>
            </a:r>
            <a:endParaRPr lang="en-US" sz="17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9067" y="5669042"/>
            <a:ext cx="2351275" cy="24100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95588"/>
            <a:ext cx="7156609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Mato namunalarini tayinlash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185725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072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Tarkibi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Tola tarkibini aniqlash.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27838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4938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To'qilishi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To'qilish usulini aniqlash.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469951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Xususiyatlari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Mustahkamlik, elastiklik, suvga chidamlilik.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12064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Qo'llanilishi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Qayerda ishlatilishi mumkinligini aniqlash.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Gazlamalar sanoatining rivojlanishi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21648" y="2199323"/>
            <a:ext cx="22860" cy="5453301"/>
          </a:xfrm>
          <a:prstGeom prst="roundRect">
            <a:avLst>
              <a:gd name="adj" fmla="val 384687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6745724" y="2658904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6297573" y="243482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6644" y="2513290"/>
            <a:ext cx="927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684651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Avtomatlashtirish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84651" y="2861310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Ishlab chiqarish jarayonini avtomatlashtirish.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5724" y="4074557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97573" y="3850481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1163" y="3928943"/>
            <a:ext cx="16383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84651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Yangi texnologiyalar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84651" y="4276963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Innovatsion texnologiyalarni qo'llash.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5724" y="5490210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7573" y="5266134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4853" y="5344597"/>
            <a:ext cx="17633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84651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Ekologik tozalik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84651" y="5692616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Ekologik toza gazlamalar ishlab chiqarish.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45724" y="6905863"/>
            <a:ext cx="732711" cy="22860"/>
          </a:xfrm>
          <a:prstGeom prst="roundRect">
            <a:avLst>
              <a:gd name="adj" fmla="val 384687"/>
            </a:avLst>
          </a:prstGeom>
          <a:solidFill>
            <a:srgbClr val="B8BF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97573" y="668178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53187" y="6760250"/>
            <a:ext cx="15966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684651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Global bozor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684651" y="7108269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bozorda raqobatbardoshlikni oshirish.</a:t>
            </a:r>
            <a:endParaRPr lang="en-US" sz="1600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8515" y="5056906"/>
            <a:ext cx="2521885" cy="31726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3073"/>
            <a:ext cx="7231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Xulosa va kelgusi vazifalar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Gazlamalar tarixi va ularning ahamiyati beqiyos. Kelajakda gazlamalar sanoati yangi texnologiyalar va innovatsion materiallar bilan rivojlanadi. Ekologik toza va barqaror ishlab chiqarishga e'tibor qaratish muhim. Kelgusi vazifalar: yangi tolalar, zamonaviy dastgohlar va ekologik toza texnologiyalarni o'rganish.</a:t>
            </a:r>
            <a:endParaRPr lang="en-US" sz="175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1620" y="5886689"/>
            <a:ext cx="1999661" cy="26397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27282"/>
            <a:ext cx="14122400" cy="78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3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293</Words>
  <Application>Microsoft Office PowerPoint</Application>
  <PresentationFormat>Произвольный</PresentationFormat>
  <Paragraphs>69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Nobile</vt:lpstr>
      <vt:lpstr>Times New Roman</vt:lpstr>
      <vt:lpstr>Calibri</vt:lpstr>
      <vt:lpstr>Corben</vt:lpstr>
      <vt:lpstr>Nobile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O'tkirbek</cp:lastModifiedBy>
  <cp:revision>5</cp:revision>
  <dcterms:created xsi:type="dcterms:W3CDTF">2025-02-14T08:59:40Z</dcterms:created>
  <dcterms:modified xsi:type="dcterms:W3CDTF">2025-03-25T00:57:04Z</dcterms:modified>
</cp:coreProperties>
</file>